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57" r:id="rId3"/>
    <p:sldId id="264" r:id="rId4"/>
    <p:sldId id="260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99E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Любознательность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2009-2010</c:v>
                </c:pt>
                <c:pt idx="1">
                  <c:v>2010-2011</c:v>
                </c:pt>
                <c:pt idx="2">
                  <c:v>2011-2012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4.2</c:v>
                </c:pt>
                <c:pt idx="1">
                  <c:v>4.2</c:v>
                </c:pt>
                <c:pt idx="2">
                  <c:v>3.8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Прилежание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2009-2010</c:v>
                </c:pt>
                <c:pt idx="1">
                  <c:v>2010-2011</c:v>
                </c:pt>
                <c:pt idx="2">
                  <c:v>2011-2012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4.3</c:v>
                </c:pt>
                <c:pt idx="1">
                  <c:v>4.0999999999999996</c:v>
                </c:pt>
                <c:pt idx="2">
                  <c:v>3.6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Отношение к природе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2009-2010</c:v>
                </c:pt>
                <c:pt idx="1">
                  <c:v>2010-2011</c:v>
                </c:pt>
                <c:pt idx="2">
                  <c:v>2011-2012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4.3</c:v>
                </c:pt>
                <c:pt idx="1">
                  <c:v>4.5999999999999996</c:v>
                </c:pt>
                <c:pt idx="2">
                  <c:v>4.5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Я и школа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2009-2010</c:v>
                </c:pt>
                <c:pt idx="1">
                  <c:v>2010-2011</c:v>
                </c:pt>
                <c:pt idx="2">
                  <c:v>2011-2012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4.7</c:v>
                </c:pt>
                <c:pt idx="1">
                  <c:v>4.0999999999999996</c:v>
                </c:pt>
                <c:pt idx="2">
                  <c:v>4.2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Прекрасное в жизни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2009-2010</c:v>
                </c:pt>
                <c:pt idx="1">
                  <c:v>2010-2011</c:v>
                </c:pt>
                <c:pt idx="2">
                  <c:v>2011-2012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4.7</c:v>
                </c:pt>
                <c:pt idx="1">
                  <c:v>4.4000000000000004</c:v>
                </c:pt>
                <c:pt idx="2">
                  <c:v>4.2</c:v>
                </c:pt>
              </c:numCache>
            </c:numRef>
          </c:val>
        </c:ser>
        <c:axId val="52443008"/>
        <c:axId val="52444544"/>
      </c:barChart>
      <c:catAx>
        <c:axId val="52443008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52444544"/>
        <c:crosses val="autoZero"/>
        <c:auto val="1"/>
        <c:lblAlgn val="ctr"/>
        <c:lblOffset val="100"/>
      </c:catAx>
      <c:valAx>
        <c:axId val="5244454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5244300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/>
          </a:pPr>
          <a:endParaRPr lang="ru-RU"/>
        </a:p>
      </c:txPr>
    </c:legend>
    <c:plotVisOnly val="1"/>
  </c:chart>
  <c:spPr>
    <a:solidFill>
      <a:schemeClr val="tx2">
        <a:lumMod val="40000"/>
        <a:lumOff val="60000"/>
      </a:schemeClr>
    </a:solidFill>
  </c:spPr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73B429-1497-45AD-811F-E10447337986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EFC3C-E24B-4BDC-ACC6-89FD3808F2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9EFC3C-E24B-4BDC-ACC6-89FD3808F24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94E1-A673-4E07-9B2C-DAD01982B1F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044E5-AE3A-4640-95A3-63F78FAFD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94E1-A673-4E07-9B2C-DAD01982B1F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044E5-AE3A-4640-95A3-63F78FAFD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94E1-A673-4E07-9B2C-DAD01982B1F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044E5-AE3A-4640-95A3-63F78FAFD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94E1-A673-4E07-9B2C-DAD01982B1F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044E5-AE3A-4640-95A3-63F78FAFD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94E1-A673-4E07-9B2C-DAD01982B1F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044E5-AE3A-4640-95A3-63F78FAFD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94E1-A673-4E07-9B2C-DAD01982B1F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044E5-AE3A-4640-95A3-63F78FAFD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94E1-A673-4E07-9B2C-DAD01982B1F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044E5-AE3A-4640-95A3-63F78FAFD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94E1-A673-4E07-9B2C-DAD01982B1F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044E5-AE3A-4640-95A3-63F78FAFD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94E1-A673-4E07-9B2C-DAD01982B1F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044E5-AE3A-4640-95A3-63F78FAFD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94E1-A673-4E07-9B2C-DAD01982B1F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044E5-AE3A-4640-95A3-63F78FAFD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94E1-A673-4E07-9B2C-DAD01982B1F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044E5-AE3A-4640-95A3-63F78FAFD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599E1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494E1-A673-4E07-9B2C-DAD01982B1FA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044E5-AE3A-4640-95A3-63F78FAFD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&#1082;%20&#1087;&#1086;&#1088;&#1090;&#1092;&#1086;&#1083;&#1080;&#1086;.pptx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48;&#1089;&#1088;&#1072;&#1092;&#1080;&#1083;&#1086;&#1074;&#1072;%20&#1057;.&#1061;..pptx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hyperlink" Target="&#1048;&#1089;&#1088;&#1072;&#1092;&#1080;&#1083;&#1086;&#1074;&#1072;%20&#1057;.&#1061;..pptx" TargetMode="Externa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82;%20&#1087;&#1086;&#1088;&#1090;&#1092;&#1086;&#1083;&#1080;&#1086;.pptx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99992" y="836712"/>
            <a:ext cx="4174232" cy="1470025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Исрафилова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Светлана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Харисовна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3789040"/>
            <a:ext cx="4104456" cy="175260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муниципального бюджетного общеобразовательного учреждения «Средняя общеобразовательная школа № 3» Менделеевского муниципального района Республики Татарстан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-2 ш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620688"/>
            <a:ext cx="3671316" cy="5472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14348" y="214290"/>
            <a:ext cx="3168352" cy="93610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Образование высшее</a:t>
            </a:r>
          </a:p>
          <a:p>
            <a:pPr algn="ctr"/>
            <a:r>
              <a:rPr lang="ru-RU" dirty="0" smtClean="0"/>
              <a:t>ЕГПИ, 1982 г.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1357298"/>
            <a:ext cx="3168352" cy="93610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Педагогический стаж – </a:t>
            </a:r>
          </a:p>
          <a:p>
            <a:pPr algn="ctr"/>
            <a:r>
              <a:rPr lang="ru-RU" dirty="0" smtClean="0"/>
              <a:t>29 лет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2500306"/>
            <a:ext cx="3168352" cy="93610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 </a:t>
            </a:r>
            <a:r>
              <a:rPr lang="ru-RU" dirty="0" smtClean="0"/>
              <a:t>квалификационная категория</a:t>
            </a:r>
            <a:endParaRPr lang="ru-RU" dirty="0"/>
          </a:p>
        </p:txBody>
      </p:sp>
      <p:pic>
        <p:nvPicPr>
          <p:cNvPr id="7" name="Рисунок 6" descr="DSC006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357166"/>
            <a:ext cx="4071966" cy="305397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8" name="Рисунок 7" descr="осень золотая 0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643314"/>
            <a:ext cx="4071966" cy="305397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4786314" y="4857760"/>
            <a:ext cx="4071966" cy="135732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bg1"/>
                </a:solidFill>
              </a:rPr>
              <a:t>Главное вера в ребёнка, уважение его личности, стремление помочь ему в достижении успеха.</a:t>
            </a:r>
          </a:p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715008" y="4143380"/>
            <a:ext cx="2390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Педагогическое кредо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071802" y="3071810"/>
            <a:ext cx="3643338" cy="192882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Технология </a:t>
            </a:r>
            <a:r>
              <a:rPr lang="ru-RU" sz="2800" b="1" smtClean="0">
                <a:solidFill>
                  <a:schemeClr val="tx1"/>
                </a:solidFill>
              </a:rPr>
              <a:t>деятельностного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метода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357950" y="1428736"/>
            <a:ext cx="2357454" cy="114300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Воспитание лидерских качеств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28596" y="1285860"/>
            <a:ext cx="2643206" cy="121444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Качество усвоения знаний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357950" y="4857760"/>
            <a:ext cx="2571768" cy="142876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Воспитание </a:t>
            </a:r>
            <a:r>
              <a:rPr lang="ru-RU" b="1" dirty="0" err="1" smtClean="0">
                <a:solidFill>
                  <a:schemeClr val="tx1"/>
                </a:solidFill>
              </a:rPr>
              <a:t>интеллектуаль-ной</a:t>
            </a:r>
            <a:r>
              <a:rPr lang="ru-RU" b="1" dirty="0" smtClean="0">
                <a:solidFill>
                  <a:schemeClr val="tx1"/>
                </a:solidFill>
              </a:rPr>
              <a:t> личности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143240" y="5286388"/>
            <a:ext cx="2357454" cy="114300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Воспитание творческой личности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00" y="142852"/>
            <a:ext cx="7500990" cy="92869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метод обучения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основа организации учебной деятельности младших школьников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10-конечная звезда 8">
            <a:hlinkClick r:id="rId2" action="ppaction://hlinkpres?slideindex=1&amp;slidetitle=Презентация PowerPoint"/>
          </p:cNvPr>
          <p:cNvSpPr/>
          <p:nvPr/>
        </p:nvSpPr>
        <p:spPr>
          <a:xfrm>
            <a:off x="2428860" y="1714488"/>
            <a:ext cx="428628" cy="428628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14282" y="4643446"/>
            <a:ext cx="2571768" cy="121444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Приобретение социального опыта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6" name="Рисунок 15" descr="IMG_07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2928934"/>
            <a:ext cx="1928826" cy="144662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7" name="Рисунок 16" descr="IMG_07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1357298"/>
            <a:ext cx="1928794" cy="144659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8" name="Рисунок 17" descr="IMG_076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9" y="2928934"/>
            <a:ext cx="2000264" cy="1500198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9" name="10-конечная звезда 18">
            <a:hlinkClick r:id="rId6" action="ppaction://hlinkpres?slideindex=4&amp;slidetitle=Слайд 4"/>
          </p:cNvPr>
          <p:cNvSpPr/>
          <p:nvPr/>
        </p:nvSpPr>
        <p:spPr>
          <a:xfrm>
            <a:off x="2285984" y="5143512"/>
            <a:ext cx="428628" cy="428628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10-конечная звезда 19">
            <a:hlinkClick r:id="rId2" action="ppaction://hlinkpres?slideindex=3&amp;slidetitle=Слайд 3"/>
          </p:cNvPr>
          <p:cNvSpPr/>
          <p:nvPr/>
        </p:nvSpPr>
        <p:spPr>
          <a:xfrm>
            <a:off x="5000628" y="5643578"/>
            <a:ext cx="428628" cy="428628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10-конечная звезда 20">
            <a:hlinkClick r:id="rId2" action="ppaction://hlinkpres?slideindex=2&amp;slidetitle=Слайд 2"/>
          </p:cNvPr>
          <p:cNvSpPr/>
          <p:nvPr/>
        </p:nvSpPr>
        <p:spPr>
          <a:xfrm>
            <a:off x="8429652" y="5286388"/>
            <a:ext cx="428628" cy="428628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10-конечная звезда 21">
            <a:hlinkClick r:id="rId6" action="ppaction://hlinkpres?slideindex=5&amp;slidetitle=Слайд 5"/>
          </p:cNvPr>
          <p:cNvSpPr/>
          <p:nvPr/>
        </p:nvSpPr>
        <p:spPr>
          <a:xfrm>
            <a:off x="8501090" y="6357958"/>
            <a:ext cx="428596" cy="500042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ьная выноска 23">
            <a:hlinkClick r:id="rId2" action="ppaction://hlinkpres?slideindex=12&amp;slidetitle=Слайд 12"/>
          </p:cNvPr>
          <p:cNvSpPr/>
          <p:nvPr/>
        </p:nvSpPr>
        <p:spPr>
          <a:xfrm>
            <a:off x="6000760" y="3786190"/>
            <a:ext cx="571504" cy="714380"/>
          </a:xfrm>
          <a:prstGeom prst="wedgeEllipseCallou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85786" y="357166"/>
            <a:ext cx="7572428" cy="64294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Приобретение обучающимися позитивного социального опыта</a:t>
            </a:r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00430" y="714356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429124" y="2357430"/>
          <a:ext cx="4357717" cy="4170075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1452572"/>
                <a:gridCol w="2258307"/>
                <a:gridCol w="646838"/>
              </a:tblGrid>
              <a:tr h="664875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</a:tr>
              <a:tr h="66631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ЦДТ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Худ. студия «Радуга»</a:t>
                      </a:r>
                    </a:p>
                    <a:p>
                      <a:r>
                        <a:rPr lang="ru-RU" sz="1400" dirty="0" err="1" smtClean="0"/>
                        <a:t>Анс</a:t>
                      </a:r>
                      <a:r>
                        <a:rPr lang="ru-RU" sz="1400" dirty="0" smtClean="0"/>
                        <a:t>. «Очарование»</a:t>
                      </a:r>
                    </a:p>
                    <a:p>
                      <a:r>
                        <a:rPr lang="ru-RU" sz="1400" dirty="0" smtClean="0"/>
                        <a:t>Театральный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</a:t>
                      </a:r>
                    </a:p>
                    <a:p>
                      <a:pPr algn="ctr"/>
                      <a:r>
                        <a:rPr lang="ru-RU" sz="1400" dirty="0" smtClean="0"/>
                        <a:t>2</a:t>
                      </a:r>
                    </a:p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</a:tr>
              <a:tr h="27763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ДШИ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Музыкальное отделение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</a:tr>
              <a:tr h="47197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ДК им. </a:t>
                      </a:r>
                      <a:r>
                        <a:rPr lang="ru-RU" sz="1400" dirty="0" err="1" smtClean="0"/>
                        <a:t>Гассара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Анс</a:t>
                      </a:r>
                      <a:r>
                        <a:rPr lang="ru-RU" sz="1400" dirty="0" smtClean="0"/>
                        <a:t>.</a:t>
                      </a:r>
                      <a:r>
                        <a:rPr lang="ru-RU" sz="1400" baseline="0" dirty="0" smtClean="0"/>
                        <a:t> народного танца «</a:t>
                      </a:r>
                      <a:r>
                        <a:rPr lang="ru-RU" sz="1400" baseline="0" dirty="0" err="1" smtClean="0"/>
                        <a:t>Шаян</a:t>
                      </a:r>
                      <a:r>
                        <a:rPr lang="ru-RU" sz="1400" baseline="0" dirty="0" smtClean="0"/>
                        <a:t>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</a:tr>
              <a:tr h="47197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Бассейн «Нептун»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Анс.эстрадного</a:t>
                      </a:r>
                      <a:r>
                        <a:rPr lang="ru-RU" sz="1400" baseline="0" dirty="0" smtClean="0"/>
                        <a:t> танца «Кристалл»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/>
                </a:tc>
              </a:tr>
              <a:tr h="27763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ЛД «Айсберг»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Хоккей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</a:tr>
              <a:tr h="47197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СОК</a:t>
                      </a:r>
                      <a:r>
                        <a:rPr lang="ru-RU" sz="1400" baseline="0" dirty="0" smtClean="0"/>
                        <a:t> «Химик»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Вольная борьба</a:t>
                      </a:r>
                    </a:p>
                    <a:p>
                      <a:r>
                        <a:rPr lang="ru-RU" sz="1400" dirty="0" smtClean="0"/>
                        <a:t>карате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</a:p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</a:tr>
              <a:tr h="27763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МБОУ</a:t>
                      </a:r>
                      <a:r>
                        <a:rPr lang="ru-RU" sz="1400" baseline="0" dirty="0" smtClean="0"/>
                        <a:t> СОШ № 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бадминтон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/>
                </a:tc>
              </a:tr>
              <a:tr h="27763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МБОУ СОШ № 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хор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24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429124" y="1214422"/>
            <a:ext cx="4357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классе 25 учащихся. </a:t>
            </a:r>
          </a:p>
          <a:p>
            <a:r>
              <a:rPr lang="ru-RU" dirty="0" smtClean="0"/>
              <a:t>100 % занятость детей в дополнительном образовании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1285860"/>
            <a:ext cx="2563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Уровень воспитанности </a:t>
            </a:r>
          </a:p>
          <a:p>
            <a:r>
              <a:rPr lang="ru-RU" dirty="0" smtClean="0"/>
              <a:t>учащихся 4 «А» класса</a:t>
            </a:r>
            <a:endParaRPr lang="ru-RU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14282" y="2000240"/>
          <a:ext cx="4000528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Рисунок 7" descr="осень золотая 0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4214818"/>
            <a:ext cx="3235642" cy="242673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1" name="10-конечная звезда 10">
            <a:hlinkClick r:id="rId5" action="ppaction://hlinkpres?slideindex=3&amp;slidetitle=Слайд 3"/>
          </p:cNvPr>
          <p:cNvSpPr/>
          <p:nvPr/>
        </p:nvSpPr>
        <p:spPr>
          <a:xfrm>
            <a:off x="3929058" y="6072206"/>
            <a:ext cx="500066" cy="571480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357166"/>
            <a:ext cx="8143932" cy="78581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Характеристика профессиональной деятельности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2143116"/>
            <a:ext cx="3000396" cy="121444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Владение современными технологиями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43042" y="3714752"/>
            <a:ext cx="3000396" cy="121444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Повышение квалификации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429124" y="5143512"/>
            <a:ext cx="3000396" cy="121444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Участие в инновационной деятельности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DSC006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1571612"/>
            <a:ext cx="3643338" cy="273250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1" name="10-конечная звезда 10">
            <a:hlinkClick r:id="rId3" action="ppaction://hlinkpres?slideindex=4&amp;slidetitle=Презентация PowerPoint"/>
          </p:cNvPr>
          <p:cNvSpPr/>
          <p:nvPr/>
        </p:nvSpPr>
        <p:spPr>
          <a:xfrm>
            <a:off x="2643174" y="2786058"/>
            <a:ext cx="500066" cy="571504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10-конечная звезда 11">
            <a:hlinkClick r:id="rId3" action="ppaction://hlinkpres?slideindex=5&amp;slidetitle=Презентация PowerPoint"/>
          </p:cNvPr>
          <p:cNvSpPr/>
          <p:nvPr/>
        </p:nvSpPr>
        <p:spPr>
          <a:xfrm>
            <a:off x="4071934" y="4429132"/>
            <a:ext cx="500066" cy="571504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10-конечная звезда 13">
            <a:hlinkClick r:id="rId3" action="ppaction://hlinkpres?slideindex=6&amp;slidetitle=Презентация PowerPoint"/>
          </p:cNvPr>
          <p:cNvSpPr/>
          <p:nvPr/>
        </p:nvSpPr>
        <p:spPr>
          <a:xfrm>
            <a:off x="6858016" y="5786454"/>
            <a:ext cx="500066" cy="571504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723</TotalTime>
  <Words>190</Words>
  <Application>Microsoft Office PowerPoint</Application>
  <PresentationFormat>Экран (4:3)</PresentationFormat>
  <Paragraphs>57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Исрафилова Светлана Харисовна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Исрафилова Светлана Харисовна</dc:title>
  <dc:creator>Исрафилова</dc:creator>
  <cp:lastModifiedBy>Исрафилова</cp:lastModifiedBy>
  <cp:revision>76</cp:revision>
  <dcterms:created xsi:type="dcterms:W3CDTF">2012-01-21T16:13:59Z</dcterms:created>
  <dcterms:modified xsi:type="dcterms:W3CDTF">2012-02-15T06:24:58Z</dcterms:modified>
</cp:coreProperties>
</file>